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9" r:id="rId2"/>
    <p:sldId id="270" r:id="rId3"/>
  </p:sldIdLst>
  <p:sldSz cx="12192000" cy="6858000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E6C4"/>
    <a:srgbClr val="009999"/>
    <a:srgbClr val="409E4B"/>
    <a:srgbClr val="008080"/>
    <a:srgbClr val="F9B223"/>
    <a:srgbClr val="C6E1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96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484FE-9398-4C84-90B0-A6944241D961}" type="datetimeFigureOut">
              <a:rPr lang="zh-CN" altLang="en-US" smtClean="0"/>
              <a:t>2020/7/14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D3BA9-53DE-415A-81D8-647037FDE4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77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A88AD-FE63-4999-95AC-6E21CC3889CA}" type="datetimeFigureOut">
              <a:rPr lang="zh-CN" altLang="en-US" smtClean="0"/>
              <a:t>2020/7/14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C84F2-91CE-42A5-ADB4-61593313F3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4763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4F11-23CD-4AC6-B309-51893DF456EF}" type="datetimeFigureOut">
              <a:rPr lang="zh-CN" altLang="en-US" smtClean="0"/>
              <a:t>2020/7/14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B38D-9BD9-4EF8-B5F3-58B8FE3FB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874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4F11-23CD-4AC6-B309-51893DF456EF}" type="datetimeFigureOut">
              <a:rPr lang="zh-CN" altLang="en-US" smtClean="0"/>
              <a:t>2020/7/14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B38D-9BD9-4EF8-B5F3-58B8FE3FB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227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4F11-23CD-4AC6-B309-51893DF456EF}" type="datetimeFigureOut">
              <a:rPr lang="zh-CN" altLang="en-US" smtClean="0"/>
              <a:t>2020/7/14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B38D-9BD9-4EF8-B5F3-58B8FE3FB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547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4F11-23CD-4AC6-B309-51893DF456EF}" type="datetimeFigureOut">
              <a:rPr lang="zh-CN" altLang="en-US" smtClean="0"/>
              <a:t>2020/7/14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B38D-9BD9-4EF8-B5F3-58B8FE3FB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4165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4F11-23CD-4AC6-B309-51893DF456EF}" type="datetimeFigureOut">
              <a:rPr lang="zh-CN" altLang="en-US" smtClean="0"/>
              <a:t>2020/7/14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B38D-9BD9-4EF8-B5F3-58B8FE3FB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5054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4F11-23CD-4AC6-B309-51893DF456EF}" type="datetimeFigureOut">
              <a:rPr lang="zh-CN" altLang="en-US" smtClean="0"/>
              <a:t>2020/7/14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B38D-9BD9-4EF8-B5F3-58B8FE3FB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9155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4F11-23CD-4AC6-B309-51893DF456EF}" type="datetimeFigureOut">
              <a:rPr lang="zh-CN" altLang="en-US" smtClean="0"/>
              <a:t>2020/7/14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B38D-9BD9-4EF8-B5F3-58B8FE3FB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1233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4F11-23CD-4AC6-B309-51893DF456EF}" type="datetimeFigureOut">
              <a:rPr lang="zh-CN" altLang="en-US" smtClean="0"/>
              <a:t>2020/7/14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B38D-9BD9-4EF8-B5F3-58B8FE3FB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7710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4F11-23CD-4AC6-B309-51893DF456EF}" type="datetimeFigureOut">
              <a:rPr lang="zh-CN" altLang="en-US" smtClean="0"/>
              <a:t>2020/7/14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B38D-9BD9-4EF8-B5F3-58B8FE3FB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666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4F11-23CD-4AC6-B309-51893DF456EF}" type="datetimeFigureOut">
              <a:rPr lang="zh-CN" altLang="en-US" smtClean="0"/>
              <a:t>2020/7/14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B38D-9BD9-4EF8-B5F3-58B8FE3FB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779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4F11-23CD-4AC6-B309-51893DF456EF}" type="datetimeFigureOut">
              <a:rPr lang="zh-CN" altLang="en-US" smtClean="0"/>
              <a:t>2020/7/14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B38D-9BD9-4EF8-B5F3-58B8FE3FB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323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B4F11-23CD-4AC6-B309-51893DF456EF}" type="datetimeFigureOut">
              <a:rPr lang="zh-CN" altLang="en-US" smtClean="0"/>
              <a:t>2020/7/14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8B38D-9BD9-4EF8-B5F3-58B8FE3FB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7785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B26959B9-EF4D-4B18-A14F-4550C0F184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25" y="124021"/>
            <a:ext cx="5489575" cy="3192086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703261" y="0"/>
            <a:ext cx="3686267" cy="832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240000"/>
              </a:lnSpc>
              <a:spcBef>
                <a:spcPts val="1700"/>
              </a:spcBef>
              <a:spcAft>
                <a:spcPts val="1650"/>
              </a:spcAft>
            </a:pPr>
            <a:r>
              <a:rPr lang="en-US" altLang="zh-CN" sz="2400" b="1" kern="22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NoteExpress</a:t>
            </a:r>
            <a:r>
              <a:rPr lang="en-US" altLang="zh-CN" sz="2400" b="1" kern="22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400" b="1" kern="2200" dirty="0">
                <a:latin typeface="Calibri" panose="020F0502020204030204" pitchFamily="34" charset="0"/>
                <a:cs typeface="Times New Roman" panose="02020603050405020304" pitchFamily="18" charset="0"/>
              </a:rPr>
              <a:t>下载和安装</a:t>
            </a:r>
            <a:endParaRPr lang="zh-CN" altLang="zh-CN" sz="2400" b="1" kern="2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130003" y="2969684"/>
            <a:ext cx="719080" cy="3339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2940066" y="3429000"/>
            <a:ext cx="9020986" cy="3009265"/>
            <a:chOff x="3072335" y="3679903"/>
            <a:chExt cx="9020986" cy="300926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72335" y="3679903"/>
              <a:ext cx="9020986" cy="3009265"/>
            </a:xfrm>
            <a:prstGeom prst="rect">
              <a:avLst/>
            </a:prstGeom>
          </p:spPr>
        </p:pic>
        <p:sp>
          <p:nvSpPr>
            <p:cNvPr id="8" name="矩形 7"/>
            <p:cNvSpPr/>
            <p:nvPr/>
          </p:nvSpPr>
          <p:spPr>
            <a:xfrm>
              <a:off x="9514017" y="5118410"/>
              <a:ext cx="588987" cy="390291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虚尾箭头 9"/>
            <p:cNvSpPr/>
            <p:nvPr/>
          </p:nvSpPr>
          <p:spPr>
            <a:xfrm rot="9722791">
              <a:off x="7282089" y="5640065"/>
              <a:ext cx="2203072" cy="535259"/>
            </a:xfrm>
            <a:prstGeom prst="stripedRightArrow">
              <a:avLst/>
            </a:prstGeom>
            <a:solidFill>
              <a:srgbClr val="FFFF00">
                <a:alpha val="89804"/>
              </a:srgb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985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95FF2A70-76F0-478C-99A8-30E352D64F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777" y="290977"/>
            <a:ext cx="9934575" cy="425767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210527" y="3536485"/>
            <a:ext cx="5910146" cy="3902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735980" y="6022769"/>
            <a:ext cx="9824225" cy="5078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如在安装过程中遇到防火墙软件或者杀毒软件提示，请选择允许，最好能将</a:t>
            </a:r>
            <a:r>
              <a:rPr lang="en-US" altLang="zh-CN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NE </a:t>
            </a:r>
            <a:r>
              <a:rPr lang="zh-CN" altLang="zh-CN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加入信任列表。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9900" y="278374"/>
            <a:ext cx="5320818" cy="2049269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11E96A54-3226-4D7C-B399-7621306347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8897" y="2419814"/>
            <a:ext cx="5802823" cy="2995613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377A92EE-EE70-4B09-97E5-C4545D410970}"/>
              </a:ext>
            </a:extLst>
          </p:cNvPr>
          <p:cNvSpPr/>
          <p:nvPr/>
        </p:nvSpPr>
        <p:spPr>
          <a:xfrm>
            <a:off x="6153771" y="3767912"/>
            <a:ext cx="5530229" cy="173968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041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6E1B5">
            <a:alpha val="89804"/>
          </a:srgbClr>
        </a:solidFill>
      </a:spPr>
      <a:bodyPr rtlCol="0" anchor="ctr"/>
      <a:lstStyle>
        <a:defPPr algn="ctr">
          <a:defRPr/>
        </a:defPPr>
      </a:lstStyle>
      <a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15108</TotalTime>
  <Words>30</Words>
  <Application>Microsoft Office PowerPoint</Application>
  <PresentationFormat>宽屏</PresentationFormat>
  <Paragraphs>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黑体</vt:lpstr>
      <vt:lpstr>宋体</vt:lpstr>
      <vt:lpstr>Arial</vt:lpstr>
      <vt:lpstr>Calibri</vt:lpstr>
      <vt:lpstr>Calibri Light</vt:lpstr>
      <vt:lpstr>Times New Roman</vt:lpstr>
      <vt:lpstr>Office 主题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lib</cp:lastModifiedBy>
  <cp:revision>379</cp:revision>
  <cp:lastPrinted>2018-11-14T08:41:53Z</cp:lastPrinted>
  <dcterms:created xsi:type="dcterms:W3CDTF">2017-03-16T15:39:57Z</dcterms:created>
  <dcterms:modified xsi:type="dcterms:W3CDTF">2020-07-14T03:38:12Z</dcterms:modified>
</cp:coreProperties>
</file>